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563C1"/>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varScale="1">
        <p:scale>
          <a:sx n="80" d="100"/>
          <a:sy n="80" d="100"/>
        </p:scale>
        <p:origin x="58" y="2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6/18/2018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6/18/2018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11.png"/><Relationship Id="rId4" Type="http://schemas.openxmlformats.org/officeDocument/2006/relationships/tags" Target="../tags/tag42.xml"/><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2.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393649" y="1816100"/>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62200"/>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89096"/>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3151176"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3654634"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622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525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3" name="Freeform 8 2">
            <a:extLst>
              <a:ext uri="{FF2B5EF4-FFF2-40B4-BE49-F238E27FC236}">
                <a16:creationId xmlns:a16="http://schemas.microsoft.com/office/drawing/2014/main" id="{94CBC85D-A3DA-4070-A99B-6710ED3D26C2}"/>
              </a:ext>
            </a:extLst>
          </p:cNvPr>
          <p:cNvSpPr>
            <a:spLocks/>
          </p:cNvSpPr>
          <p:nvPr/>
        </p:nvSpPr>
        <p:spPr bwMode="auto">
          <a:xfrm rot="16200000">
            <a:off x="8482793" y="34826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rot="16200000" flipH="1">
            <a:off x="8482793" y="29791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6" name="Rectangle 55">
            <a:extLst>
              <a:ext uri="{FF2B5EF4-FFF2-40B4-BE49-F238E27FC236}">
                <a16:creationId xmlns:a16="http://schemas.microsoft.com/office/drawing/2014/main" id="{9B57DFC6-A94D-41B5-9872-9D95AD63F3AC}"/>
              </a:ext>
            </a:extLst>
          </p:cNvPr>
          <p:cNvSpPr/>
          <p:nvPr/>
        </p:nvSpPr>
        <p:spPr>
          <a:xfrm>
            <a:off x="8218961" y="39212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433240" y="212659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372957" y="241877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433240" y="248291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03571" y="254704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6639818" y="21307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6579535" y="24228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6639818" y="24870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6710149" y="25511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2F28B34-0799-4FA0-AA68-3A2B42EBAE51}"/>
              </a:ext>
            </a:extLst>
          </p:cNvPr>
          <p:cNvGrpSpPr/>
          <p:nvPr/>
        </p:nvGrpSpPr>
        <p:grpSpPr>
          <a:xfrm>
            <a:off x="2421540" y="578023"/>
            <a:ext cx="8904046" cy="5324151"/>
            <a:chOff x="2421540" y="578023"/>
            <a:chExt cx="8904046" cy="5324151"/>
          </a:xfrm>
        </p:grpSpPr>
        <p:sp>
          <p:nvSpPr>
            <p:cNvPr id="9" name="Rectangle 8">
              <a:extLst>
                <a:ext uri="{FF2B5EF4-FFF2-40B4-BE49-F238E27FC236}">
                  <a16:creationId xmlns:a16="http://schemas.microsoft.com/office/drawing/2014/main" id="{F574AE4C-12A3-4433-9E2E-8244525C9549}"/>
                </a:ext>
              </a:extLst>
            </p:cNvPr>
            <p:cNvSpPr/>
            <p:nvPr/>
          </p:nvSpPr>
          <p:spPr>
            <a:xfrm>
              <a:off x="2421540" y="3011376"/>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6" name="Left Brace 25">
              <a:extLst>
                <a:ext uri="{FF2B5EF4-FFF2-40B4-BE49-F238E27FC236}">
                  <a16:creationId xmlns:a16="http://schemas.microsoft.com/office/drawing/2014/main" id="{C0D793E5-915D-460F-9352-46FEFCA987F3}"/>
                </a:ext>
              </a:extLst>
            </p:cNvPr>
            <p:cNvSpPr/>
            <p:nvPr/>
          </p:nvSpPr>
          <p:spPr>
            <a:xfrm rot="16200000">
              <a:off x="5423214" y="4672659"/>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290020" y="5215180"/>
              <a:ext cx="396190" cy="211809"/>
            </a:xfrm>
            <a:prstGeom prst="rect">
              <a:avLst/>
            </a:prstGeom>
          </p:spPr>
        </p:pic>
        <p:sp>
          <p:nvSpPr>
            <p:cNvPr id="34" name="Freeform 6 1">
              <a:extLst>
                <a:ext uri="{FF2B5EF4-FFF2-40B4-BE49-F238E27FC236}">
                  <a16:creationId xmlns:a16="http://schemas.microsoft.com/office/drawing/2014/main" id="{A4374A7D-6BC1-4E7D-AEB4-8B3FFE6C49D7}"/>
                </a:ext>
              </a:extLst>
            </p:cNvPr>
            <p:cNvSpPr>
              <a:spLocks/>
            </p:cNvSpPr>
            <p:nvPr/>
          </p:nvSpPr>
          <p:spPr bwMode="auto">
            <a:xfrm>
              <a:off x="4783023" y="1536915"/>
              <a:ext cx="6103606"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36" name="AutoShape 13 1">
              <a:extLst>
                <a:ext uri="{FF2B5EF4-FFF2-40B4-BE49-F238E27FC236}">
                  <a16:creationId xmlns:a16="http://schemas.microsoft.com/office/drawing/2014/main" id="{C19D1340-64AA-42C5-B165-C6BB48088CC1}"/>
                </a:ext>
              </a:extLst>
            </p:cNvPr>
            <p:cNvSpPr>
              <a:spLocks noChangeArrowheads="1"/>
            </p:cNvSpPr>
            <p:nvPr/>
          </p:nvSpPr>
          <p:spPr bwMode="auto">
            <a:xfrm>
              <a:off x="5148186" y="3263811"/>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7" name="Freeform 8 1">
              <a:extLst>
                <a:ext uri="{FF2B5EF4-FFF2-40B4-BE49-F238E27FC236}">
                  <a16:creationId xmlns:a16="http://schemas.microsoft.com/office/drawing/2014/main" id="{C3860658-2B62-4D02-B5AC-E19978568087}"/>
                </a:ext>
              </a:extLst>
            </p:cNvPr>
            <p:cNvSpPr>
              <a:spLocks/>
            </p:cNvSpPr>
            <p:nvPr/>
          </p:nvSpPr>
          <p:spPr bwMode="auto">
            <a:xfrm>
              <a:off x="5136185"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8" name="Freeform 15 1">
              <a:extLst>
                <a:ext uri="{FF2B5EF4-FFF2-40B4-BE49-F238E27FC236}">
                  <a16:creationId xmlns:a16="http://schemas.microsoft.com/office/drawing/2014/main" id="{6613B2EC-DA17-4ACC-8503-48C2D440D4DC}"/>
                </a:ext>
              </a:extLst>
            </p:cNvPr>
            <p:cNvSpPr>
              <a:spLocks/>
            </p:cNvSpPr>
            <p:nvPr/>
          </p:nvSpPr>
          <p:spPr bwMode="auto">
            <a:xfrm flipH="1">
              <a:off x="5639643"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9" name="AutoShape 174 1">
              <a:extLst>
                <a:ext uri="{FF2B5EF4-FFF2-40B4-BE49-F238E27FC236}">
                  <a16:creationId xmlns:a16="http://schemas.microsoft.com/office/drawing/2014/main" id="{328763C7-0578-428D-A6B5-D92A621866FE}"/>
                </a:ext>
              </a:extLst>
            </p:cNvPr>
            <p:cNvSpPr>
              <a:spLocks noChangeArrowheads="1"/>
            </p:cNvSpPr>
            <p:nvPr/>
          </p:nvSpPr>
          <p:spPr bwMode="auto">
            <a:xfrm flipV="1">
              <a:off x="7482561" y="1301308"/>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41" name="Line 175 1">
              <a:extLst>
                <a:ext uri="{FF2B5EF4-FFF2-40B4-BE49-F238E27FC236}">
                  <a16:creationId xmlns:a16="http://schemas.microsoft.com/office/drawing/2014/main" id="{2E524A62-AD75-4346-A30A-BCEC31895275}"/>
                </a:ext>
              </a:extLst>
            </p:cNvPr>
            <p:cNvSpPr>
              <a:spLocks noChangeShapeType="1"/>
            </p:cNvSpPr>
            <p:nvPr/>
          </p:nvSpPr>
          <p:spPr bwMode="auto">
            <a:xfrm>
              <a:off x="7422278" y="1593487"/>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D3D8E08E-9F11-4A88-B2FD-C79C350963E5}"/>
                </a:ext>
              </a:extLst>
            </p:cNvPr>
            <p:cNvSpPr>
              <a:spLocks noChangeShapeType="1"/>
            </p:cNvSpPr>
            <p:nvPr/>
          </p:nvSpPr>
          <p:spPr bwMode="auto">
            <a:xfrm>
              <a:off x="7482561" y="1657626"/>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7FFC6BCE-DE66-4CA1-8836-532ACBB78DF7}"/>
                </a:ext>
              </a:extLst>
            </p:cNvPr>
            <p:cNvSpPr>
              <a:spLocks noChangeShapeType="1"/>
            </p:cNvSpPr>
            <p:nvPr/>
          </p:nvSpPr>
          <p:spPr bwMode="auto">
            <a:xfrm>
              <a:off x="7552892" y="1721763"/>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2" name="Oval 31">
              <a:extLst>
                <a:ext uri="{FF2B5EF4-FFF2-40B4-BE49-F238E27FC236}">
                  <a16:creationId xmlns:a16="http://schemas.microsoft.com/office/drawing/2014/main" id="{2E85CA06-1F90-41B0-A61A-B407B248C33B}"/>
                </a:ext>
              </a:extLst>
            </p:cNvPr>
            <p:cNvSpPr/>
            <p:nvPr/>
          </p:nvSpPr>
          <p:spPr bwMode="auto">
            <a:xfrm>
              <a:off x="10783820" y="147222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473778" y="1264839"/>
              <a:ext cx="851808" cy="182857"/>
            </a:xfrm>
            <a:prstGeom prst="rect">
              <a:avLst/>
            </a:prstGeom>
          </p:spPr>
        </p:pic>
        <p:sp>
          <p:nvSpPr>
            <p:cNvPr id="45" name="Arc 44">
              <a:extLst>
                <a:ext uri="{FF2B5EF4-FFF2-40B4-BE49-F238E27FC236}">
                  <a16:creationId xmlns:a16="http://schemas.microsoft.com/office/drawing/2014/main" id="{BD800D7F-0A76-4289-84D3-3393E3BBE140}"/>
                </a:ext>
              </a:extLst>
            </p:cNvPr>
            <p:cNvSpPr/>
            <p:nvPr/>
          </p:nvSpPr>
          <p:spPr>
            <a:xfrm rot="10800000" flipH="1">
              <a:off x="8099820" y="578023"/>
              <a:ext cx="2743200" cy="2743200"/>
            </a:xfrm>
            <a:prstGeom prst="arc">
              <a:avLst>
                <a:gd name="adj1" fmla="val 16136921"/>
                <a:gd name="adj2" fmla="val 21576899"/>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0BCE555-9A3B-49AE-8007-4E439DED7410}"/>
                </a:ext>
              </a:extLst>
            </p:cNvPr>
            <p:cNvCxnSpPr>
              <a:cxnSpLocks/>
            </p:cNvCxnSpPr>
            <p:nvPr/>
          </p:nvCxnSpPr>
          <p:spPr>
            <a:xfrm>
              <a:off x="10843292" y="1564005"/>
              <a:ext cx="0" cy="489585"/>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CF506-A3BC-4FC2-98F9-88A71880B5A2}"/>
                </a:ext>
              </a:extLst>
            </p:cNvPr>
            <p:cNvCxnSpPr>
              <a:cxnSpLocks/>
              <a:endCxn id="48" idx="0"/>
            </p:cNvCxnSpPr>
            <p:nvPr/>
          </p:nvCxnSpPr>
          <p:spPr>
            <a:xfrm flipH="1">
              <a:off x="5871346" y="3320902"/>
              <a:ext cx="3600074" cy="0"/>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16BC2AA6-A123-408D-813F-CFE4098AB476}"/>
                </a:ext>
              </a:extLst>
            </p:cNvPr>
            <p:cNvSpPr/>
            <p:nvPr/>
          </p:nvSpPr>
          <p:spPr>
            <a:xfrm rot="10800000" flipH="1">
              <a:off x="5665870" y="3320628"/>
              <a:ext cx="422815" cy="1391996"/>
            </a:xfrm>
            <a:prstGeom prst="arc">
              <a:avLst>
                <a:gd name="adj1" fmla="val 5429307"/>
                <a:gd name="adj2" fmla="val 8210033"/>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C1ACBE7C-640C-46E8-B8A3-C3F5CB7B8DB5}"/>
                </a:ext>
              </a:extLst>
            </p:cNvPr>
            <p:cNvSpPr/>
            <p:nvPr/>
          </p:nvSpPr>
          <p:spPr>
            <a:xfrm rot="10800000" flipH="1">
              <a:off x="5646821" y="3422532"/>
              <a:ext cx="213478" cy="2479642"/>
            </a:xfrm>
            <a:prstGeom prst="arc">
              <a:avLst>
                <a:gd name="adj1" fmla="val 5686050"/>
                <a:gd name="adj2" fmla="val 9212997"/>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02721583-7515-4C8B-8A4F-3911B670ACFF}"/>
                </a:ext>
              </a:extLst>
            </p:cNvPr>
            <p:cNvSpPr/>
            <p:nvPr/>
          </p:nvSpPr>
          <p:spPr bwMode="auto">
            <a:xfrm>
              <a:off x="5559300" y="4562736"/>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9" name="Picture 48">
              <a:extLst>
                <a:ext uri="{FF2B5EF4-FFF2-40B4-BE49-F238E27FC236}">
                  <a16:creationId xmlns:a16="http://schemas.microsoft.com/office/drawing/2014/main" id="{B70D3582-2088-44FC-AE8B-7210F4A6B84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747965" y="4602837"/>
              <a:ext cx="835046" cy="175238"/>
            </a:xfrm>
            <a:prstGeom prst="rect">
              <a:avLst/>
            </a:prstGeom>
          </p:spPr>
        </p:pic>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4273526" y="1549052"/>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3940285" y="1536086"/>
              <a:ext cx="21557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3931814" y="3365097"/>
              <a:ext cx="215687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4052348" y="2234852"/>
              <a:ext cx="435207" cy="237207"/>
            </a:xfrm>
            <a:prstGeom prst="rect">
              <a:avLst/>
            </a:prstGeom>
            <a:solidFill>
              <a:schemeClr val="bg1"/>
            </a:solidFill>
          </p:spPr>
        </p:pic>
        <p:sp>
          <p:nvSpPr>
            <p:cNvPr id="25" name="Left Brace 24">
              <a:extLst>
                <a:ext uri="{FF2B5EF4-FFF2-40B4-BE49-F238E27FC236}">
                  <a16:creationId xmlns:a16="http://schemas.microsoft.com/office/drawing/2014/main" id="{6C94C8F7-1CAB-4725-A903-4153E8FD808A}"/>
                </a:ext>
              </a:extLst>
            </p:cNvPr>
            <p:cNvSpPr/>
            <p:nvPr/>
          </p:nvSpPr>
          <p:spPr>
            <a:xfrm rot="5400000">
              <a:off x="5430660" y="2773880"/>
              <a:ext cx="163714" cy="749808"/>
            </a:xfrm>
            <a:prstGeom prst="leftBrace">
              <a:avLst>
                <a:gd name="adj1" fmla="val 8333"/>
                <a:gd name="adj2" fmla="val 4901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190012" y="2585522"/>
              <a:ext cx="839619" cy="246857"/>
            </a:xfrm>
            <a:prstGeom prst="rect">
              <a:avLst/>
            </a:prstGeom>
          </p:spPr>
        </p:pic>
      </p:gr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941032" y="1937920"/>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156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8965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944880" y="1746760"/>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331408" y="2945611"/>
                  <a:ext cx="427276" cy="232885"/>
                </a:xfrm>
                <a:prstGeom prst="rect">
                  <a:avLst/>
                </a:prstGeom>
                <a:solidFill>
                  <a:schemeClr val="bg1"/>
                </a:solid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418529"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E2285C-125A-4311-B549-2ADF65D71EAF}"/>
              </a:ext>
            </a:extLst>
          </p:cNvPr>
          <p:cNvGrpSpPr/>
          <p:nvPr/>
        </p:nvGrpSpPr>
        <p:grpSpPr>
          <a:xfrm>
            <a:off x="1828800" y="0"/>
            <a:ext cx="9133514" cy="6574077"/>
            <a:chOff x="1828800" y="0"/>
            <a:chExt cx="9133514" cy="6574077"/>
          </a:xfrm>
        </p:grpSpPr>
        <p:grpSp>
          <p:nvGrpSpPr>
            <p:cNvPr id="10" name="Group 9">
              <a:extLst>
                <a:ext uri="{FF2B5EF4-FFF2-40B4-BE49-F238E27FC236}">
                  <a16:creationId xmlns:a16="http://schemas.microsoft.com/office/drawing/2014/main" id="{E13B3111-0CCA-4355-BC69-5169FCE936C0}"/>
                </a:ext>
              </a:extLst>
            </p:cNvPr>
            <p:cNvGrpSpPr/>
            <p:nvPr/>
          </p:nvGrpSpPr>
          <p:grpSpPr>
            <a:xfrm>
              <a:off x="1828800" y="0"/>
              <a:ext cx="9133514" cy="6574077"/>
              <a:chOff x="1828800" y="0"/>
              <a:chExt cx="9133514" cy="6574077"/>
            </a:xfrm>
          </p:grpSpPr>
          <p:grpSp>
            <p:nvGrpSpPr>
              <p:cNvPr id="9" name="Group 8">
                <a:extLst>
                  <a:ext uri="{FF2B5EF4-FFF2-40B4-BE49-F238E27FC236}">
                    <a16:creationId xmlns:a16="http://schemas.microsoft.com/office/drawing/2014/main" id="{384BB295-0E77-42D9-BF3C-AF28CE585F7E}"/>
                  </a:ext>
                </a:extLst>
              </p:cNvPr>
              <p:cNvGrpSpPr/>
              <p:nvPr/>
            </p:nvGrpSpPr>
            <p:grpSpPr>
              <a:xfrm>
                <a:off x="8484226" y="3142894"/>
                <a:ext cx="2180909" cy="3036836"/>
                <a:chOff x="5903911" y="3416708"/>
                <a:chExt cx="2257109" cy="3121252"/>
              </a:xfrm>
            </p:grpSpPr>
            <p:sp>
              <p:nvSpPr>
                <p:cNvPr id="5" name="Rectangle 4">
                  <a:extLst>
                    <a:ext uri="{FF2B5EF4-FFF2-40B4-BE49-F238E27FC236}">
                      <a16:creationId xmlns:a16="http://schemas.microsoft.com/office/drawing/2014/main" id="{51CC6B32-FCCF-4BC7-8BCD-2E24513D896E}"/>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CDBDC1-713D-4036-8580-0748843A3F28}"/>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AF894-2422-4F23-9F71-051C9591AE38}"/>
                  </a:ext>
                </a:extLst>
              </p:cNvPr>
              <p:cNvGrpSpPr/>
              <p:nvPr/>
            </p:nvGrpSpPr>
            <p:grpSpPr>
              <a:xfrm rot="5400000">
                <a:off x="5100571" y="-77129"/>
                <a:ext cx="2240080" cy="4527232"/>
                <a:chOff x="5903911" y="3416708"/>
                <a:chExt cx="2257109" cy="3121252"/>
              </a:xfrm>
            </p:grpSpPr>
            <p:sp>
              <p:nvSpPr>
                <p:cNvPr id="21" name="Rectangle 20">
                  <a:extLst>
                    <a:ext uri="{FF2B5EF4-FFF2-40B4-BE49-F238E27FC236}">
                      <a16:creationId xmlns:a16="http://schemas.microsoft.com/office/drawing/2014/main" id="{982D0894-5558-4721-9FC6-290292E7A6D2}"/>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FA615E1-1E85-450E-98FD-4DCE2103D905}"/>
                  </a:ext>
                </a:extLst>
              </p:cNvPr>
              <p:cNvGrpSpPr/>
              <p:nvPr/>
            </p:nvGrpSpPr>
            <p:grpSpPr>
              <a:xfrm>
                <a:off x="6260775" y="1080994"/>
                <a:ext cx="4343400" cy="4276165"/>
                <a:chOff x="3092096" y="1290900"/>
                <a:chExt cx="5007964" cy="5141864"/>
              </a:xfrm>
            </p:grpSpPr>
            <p:sp>
              <p:nvSpPr>
                <p:cNvPr id="15" name="Freeform: Shape 14">
                  <a:extLst>
                    <a:ext uri="{FF2B5EF4-FFF2-40B4-BE49-F238E27FC236}">
                      <a16:creationId xmlns:a16="http://schemas.microsoft.com/office/drawing/2014/main" id="{B0B741AF-1D91-4130-9E36-A76340F58F8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2" name="Arc 31">
                <a:extLst>
                  <a:ext uri="{FF2B5EF4-FFF2-40B4-BE49-F238E27FC236}">
                    <a16:creationId xmlns:a16="http://schemas.microsoft.com/office/drawing/2014/main" id="{8207423D-D352-478E-9B48-C00C71E3ABA1}"/>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90048"/>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308060"/>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712367"/>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94270"/>
              <a:ext cx="310480" cy="368318"/>
            </a:xfrm>
            <a:prstGeom prst="rect">
              <a:avLst/>
            </a:prstGeom>
          </p:spPr>
        </p:pic>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490995" y="2892760"/>
                <a:ext cx="260571" cy="213333"/>
              </a:xfrm>
              <a:prstGeom prst="rect">
                <a:avLst/>
              </a:prstGeom>
              <a:solidFill>
                <a:schemeClr val="bg1"/>
              </a:solid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11319</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258</cp:revision>
  <dcterms:created xsi:type="dcterms:W3CDTF">2018-04-01T13:05:30Z</dcterms:created>
  <dcterms:modified xsi:type="dcterms:W3CDTF">2018-06-19T02:30:58Z</dcterms:modified>
</cp:coreProperties>
</file>